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2" r:id="rId3"/>
    <p:sldId id="263" r:id="rId4"/>
    <p:sldId id="264" r:id="rId5"/>
    <p:sldId id="256" r:id="rId6"/>
    <p:sldId id="258" r:id="rId7"/>
    <p:sldId id="257" r:id="rId8"/>
    <p:sldId id="259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7" d="100"/>
          <a:sy n="87" d="100"/>
        </p:scale>
        <p:origin x="-6" y="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19BB113-5304-401F-871D-8F89819B9169}" type="datetimeFigureOut">
              <a:rPr lang="ru-RU" smtClean="0"/>
              <a:t>30.10.2015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8DE0B65-221A-49A2-A9CD-1A60A5371603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9BB113-5304-401F-871D-8F89819B9169}" type="datetimeFigureOut">
              <a:rPr lang="ru-RU" smtClean="0"/>
              <a:t>30.10.2015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DE0B65-221A-49A2-A9CD-1A60A53716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9BB113-5304-401F-871D-8F89819B9169}" type="datetimeFigureOut">
              <a:rPr lang="ru-RU" smtClean="0"/>
              <a:t>30.10.2015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48DE0B65-221A-49A2-A9CD-1A60A5371603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9BB113-5304-401F-871D-8F89819B9169}" type="datetimeFigureOut">
              <a:rPr lang="ru-RU" smtClean="0"/>
              <a:t>30.10.2015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DE0B65-221A-49A2-A9CD-1A60A53716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9BB113-5304-401F-871D-8F89819B9169}" type="datetimeFigureOut">
              <a:rPr lang="ru-RU" smtClean="0"/>
              <a:t>30.10.2015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DE0B65-221A-49A2-A9CD-1A60A53716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9BB113-5304-401F-871D-8F89819B9169}" type="datetimeFigureOut">
              <a:rPr lang="ru-RU" smtClean="0"/>
              <a:t>30.10.2015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DE0B65-221A-49A2-A9CD-1A60A53716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9BB113-5304-401F-871D-8F89819B9169}" type="datetimeFigureOut">
              <a:rPr lang="ru-RU" smtClean="0"/>
              <a:t>30.10.2015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DE0B65-221A-49A2-A9CD-1A60A53716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9BB113-5304-401F-871D-8F89819B9169}" type="datetimeFigureOut">
              <a:rPr lang="ru-RU" smtClean="0"/>
              <a:t>30.10.2015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DE0B65-221A-49A2-A9CD-1A60A53716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9BB113-5304-401F-871D-8F89819B9169}" type="datetimeFigureOut">
              <a:rPr lang="ru-RU" smtClean="0"/>
              <a:t>30.10.2015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DE0B65-221A-49A2-A9CD-1A60A537160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9BB113-5304-401F-871D-8F89819B9169}" type="datetimeFigureOut">
              <a:rPr lang="ru-RU" smtClean="0"/>
              <a:t>30.10.2015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8DE0B65-221A-49A2-A9CD-1A60A53716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19BB113-5304-401F-871D-8F89819B9169}" type="datetimeFigureOut">
              <a:rPr lang="ru-RU" smtClean="0"/>
              <a:t>30.10.2015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8DE0B65-221A-49A2-A9CD-1A60A53716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19BB113-5304-401F-871D-8F89819B9169}" type="datetimeFigureOut">
              <a:rPr lang="ru-RU" smtClean="0"/>
              <a:t>30.10.2015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8DE0B65-221A-49A2-A9CD-1A60A537160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714356"/>
            <a:ext cx="7500990" cy="342902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6500" dirty="0" smtClean="0">
                <a:solidFill>
                  <a:srgbClr val="FF0000"/>
                </a:solidFill>
                <a:latin typeface="Arial Black" pitchFamily="34" charset="0"/>
                <a:cs typeface="Aharoni" pitchFamily="2" charset="-79"/>
              </a:rPr>
              <a:t>Как я помогаю бабушке освоить компьютер</a:t>
            </a:r>
            <a:endParaRPr lang="ru-RU" sz="6500" dirty="0">
              <a:solidFill>
                <a:srgbClr val="FF0000"/>
              </a:solidFill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4929198"/>
            <a:ext cx="7358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Мордовской Артем,</a:t>
            </a:r>
          </a:p>
          <a:p>
            <a:r>
              <a:rPr lang="ru-RU" sz="2400" dirty="0" smtClean="0"/>
              <a:t>6 «в» класс Саха политехнического лицея,</a:t>
            </a:r>
          </a:p>
          <a:p>
            <a:r>
              <a:rPr lang="ru-RU" sz="2400" dirty="0" smtClean="0"/>
              <a:t>г. Якутска Республики Саха (Якутия)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Youtube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Бабушка любит старые советские фильмы</a:t>
            </a:r>
          </a:p>
          <a:p>
            <a:r>
              <a:rPr lang="ru-RU" dirty="0" smtClean="0"/>
              <a:t>Я научил ее смотреть фильмы на </a:t>
            </a:r>
            <a:r>
              <a:rPr lang="en-US" dirty="0" smtClean="0"/>
              <a:t>Youtube.com</a:t>
            </a:r>
          </a:p>
          <a:p>
            <a:r>
              <a:rPr lang="ru-RU" dirty="0" smtClean="0"/>
              <a:t>Например, сегодня </a:t>
            </a:r>
          </a:p>
          <a:p>
            <a:pPr>
              <a:buNone/>
            </a:pPr>
            <a:r>
              <a:rPr lang="ru-RU" dirty="0" smtClean="0"/>
              <a:t>мы смотрели фильм </a:t>
            </a:r>
          </a:p>
          <a:p>
            <a:pPr>
              <a:buNone/>
            </a:pPr>
            <a:r>
              <a:rPr lang="ru-RU" dirty="0" smtClean="0"/>
              <a:t>«Приходите завтра»</a:t>
            </a:r>
            <a:endParaRPr lang="en-US" dirty="0" smtClean="0"/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2857496"/>
            <a:ext cx="4542744" cy="34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Skype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Моя сестра учится в Хабаровске</a:t>
            </a:r>
          </a:p>
          <a:p>
            <a:r>
              <a:rPr lang="ru-RU" dirty="0" smtClean="0"/>
              <a:t>Мы</a:t>
            </a:r>
            <a:r>
              <a:rPr lang="en-US" dirty="0" smtClean="0"/>
              <a:t> c </a:t>
            </a:r>
            <a:r>
              <a:rPr lang="ru-RU" dirty="0" smtClean="0"/>
              <a:t>бабушкой </a:t>
            </a:r>
          </a:p>
          <a:p>
            <a:pPr>
              <a:buNone/>
            </a:pPr>
            <a:r>
              <a:rPr lang="ru-RU" dirty="0" smtClean="0"/>
              <a:t>разговариваем </a:t>
            </a:r>
          </a:p>
          <a:p>
            <a:pPr>
              <a:buNone/>
            </a:pPr>
            <a:r>
              <a:rPr lang="ru-RU" dirty="0" smtClean="0"/>
              <a:t>с </a:t>
            </a:r>
            <a:r>
              <a:rPr lang="ru-RU" dirty="0" smtClean="0"/>
              <a:t>ней </a:t>
            </a:r>
            <a:r>
              <a:rPr lang="ru-RU" dirty="0" smtClean="0"/>
              <a:t>по </a:t>
            </a:r>
            <a:r>
              <a:rPr lang="en-US" dirty="0" smtClean="0"/>
              <a:t>Skype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2357430"/>
            <a:ext cx="5400000" cy="40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excel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9416"/>
            <a:ext cx="3400420" cy="484632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А больше всего бабушке понравилось, что я ее научил работать на </a:t>
            </a:r>
            <a:r>
              <a:rPr lang="en-US" dirty="0" smtClean="0"/>
              <a:t>Excel</a:t>
            </a:r>
          </a:p>
          <a:p>
            <a:r>
              <a:rPr lang="ru-RU" dirty="0" smtClean="0"/>
              <a:t>Мы с ней каждый вечер вносим в таблицу расходы за день</a:t>
            </a:r>
          </a:p>
          <a:p>
            <a:r>
              <a:rPr lang="ru-RU" dirty="0" smtClean="0"/>
              <a:t>Потом делаем диаграммы за день или неделю или месяц, чтобы видеть расходы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r="16558"/>
          <a:stretch>
            <a:fillRect/>
          </a:stretch>
        </p:blipFill>
        <p:spPr bwMode="auto">
          <a:xfrm>
            <a:off x="4286248" y="1571612"/>
            <a:ext cx="4530291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r="28342"/>
          <a:stretch>
            <a:fillRect/>
          </a:stretch>
        </p:blipFill>
        <p:spPr bwMode="auto">
          <a:xfrm>
            <a:off x="428596" y="1629726"/>
            <a:ext cx="4643470" cy="48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 r="45981"/>
          <a:stretch>
            <a:fillRect/>
          </a:stretch>
        </p:blipFill>
        <p:spPr bwMode="auto">
          <a:xfrm>
            <a:off x="5284988" y="1643050"/>
            <a:ext cx="3498867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excel</a:t>
            </a:r>
            <a:endParaRPr kumimoji="0" lang="ru-RU" sz="42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1685908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>excel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285992"/>
            <a:ext cx="3714776" cy="8572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Диаграмма за 1 день</a:t>
            </a:r>
          </a:p>
          <a:p>
            <a:pPr>
              <a:buNone/>
            </a:pPr>
            <a:r>
              <a:rPr lang="ru-RU" sz="2000" dirty="0" smtClean="0"/>
              <a:t>16 октября</a:t>
            </a:r>
            <a:endParaRPr lang="ru-RU" sz="2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27561" t="26459" r="18420" b="10335"/>
          <a:stretch>
            <a:fillRect/>
          </a:stretch>
        </p:blipFill>
        <p:spPr bwMode="auto">
          <a:xfrm>
            <a:off x="4143372" y="1142984"/>
            <a:ext cx="4000528" cy="3510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 l="21843" t="22049" r="10702" b="7395"/>
          <a:stretch>
            <a:fillRect/>
          </a:stretch>
        </p:blipFill>
        <p:spPr bwMode="auto">
          <a:xfrm>
            <a:off x="285720" y="3214686"/>
            <a:ext cx="3915696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4357686" y="285728"/>
            <a:ext cx="3714776" cy="8572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Диаграмма за месяц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tabLst/>
              <a:defRPr/>
            </a:pPr>
            <a:r>
              <a:rPr lang="ru-RU" sz="2000" dirty="0" smtClean="0"/>
              <a:t>СЕНТЯБРЬ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Мои планы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Интернет дает большие возможности и для учебы, и для работы, и для отдыха</a:t>
            </a:r>
          </a:p>
          <a:p>
            <a:r>
              <a:rPr lang="ru-RU" dirty="0" smtClean="0"/>
              <a:t>Я скоро научу бабушку пользоваться электронной почтой</a:t>
            </a:r>
          </a:p>
          <a:p>
            <a:r>
              <a:rPr lang="ru-RU" dirty="0" smtClean="0"/>
              <a:t>А мне нужно научиться искать информацию для своих уроков. Пока я интересующую информацию нахожу только в </a:t>
            </a:r>
            <a:r>
              <a:rPr lang="en-US" dirty="0" smtClean="0"/>
              <a:t>Youtube.com</a:t>
            </a:r>
          </a:p>
          <a:p>
            <a:r>
              <a:rPr lang="ru-RU" dirty="0" smtClean="0"/>
              <a:t>Например, я хочу, чтобы бабушка бросила курить, ведь это очень вредно для здоровья, показываю ей разные ролики о том, как люди бросают курить.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643182"/>
            <a:ext cx="7239000" cy="142876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Спасибо за внимание!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73</TotalTime>
  <Words>188</Words>
  <Application>Microsoft Office PowerPoint</Application>
  <PresentationFormat>Экран (4:3)</PresentationFormat>
  <Paragraphs>31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Изящная</vt:lpstr>
      <vt:lpstr>Слайд 1</vt:lpstr>
      <vt:lpstr>Youtube</vt:lpstr>
      <vt:lpstr>Skype</vt:lpstr>
      <vt:lpstr>excel</vt:lpstr>
      <vt:lpstr>Слайд 5</vt:lpstr>
      <vt:lpstr>excel </vt:lpstr>
      <vt:lpstr>Мои планы</vt:lpstr>
      <vt:lpstr>Спасибо за внимание!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</dc:creator>
  <cp:lastModifiedBy>мария</cp:lastModifiedBy>
  <cp:revision>10</cp:revision>
  <dcterms:created xsi:type="dcterms:W3CDTF">2015-10-30T03:34:30Z</dcterms:created>
  <dcterms:modified xsi:type="dcterms:W3CDTF">2015-10-30T04:47:48Z</dcterms:modified>
</cp:coreProperties>
</file>